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ta Tähtinen" initials="CT" lastIdx="1" clrIdx="0">
    <p:extLst>
      <p:ext uri="{19B8F6BF-5375-455C-9EA6-DF929625EA0E}">
        <p15:presenceInfo xmlns:p15="http://schemas.microsoft.com/office/powerpoint/2012/main" userId="S::cthornbe@omnia.fi::7ff62455-b536-4c35-a804-702e893350b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72D0EB"/>
    <a:srgbClr val="003764"/>
    <a:srgbClr val="173764"/>
    <a:srgbClr val="79AA38"/>
    <a:srgbClr val="009FE3"/>
    <a:srgbClr val="2C3564"/>
    <a:srgbClr val="E54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7033A55A-2A80-4411-B62E-AEB70C8A96D7}"/>
              </a:ext>
            </a:extLst>
          </p:cNvPr>
          <p:cNvSpPr txBox="1">
            <a:spLocks/>
          </p:cNvSpPr>
          <p:nvPr userDrawn="1"/>
        </p:nvSpPr>
        <p:spPr>
          <a:xfrm>
            <a:off x="7413071" y="713765"/>
            <a:ext cx="3954012" cy="840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5400" dirty="0" err="1"/>
              <a:t>Semifinal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172278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47C43D97-0D8B-4799-9BD7-B5D89FC73124}"/>
              </a:ext>
            </a:extLst>
          </p:cNvPr>
          <p:cNvSpPr txBox="1">
            <a:spLocks/>
          </p:cNvSpPr>
          <p:nvPr userDrawn="1"/>
        </p:nvSpPr>
        <p:spPr>
          <a:xfrm>
            <a:off x="7413071" y="713765"/>
            <a:ext cx="3954012" cy="840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5400" dirty="0" err="1"/>
              <a:t>Semifinal</a:t>
            </a:r>
            <a:endParaRPr lang="fi-FI" sz="5400" dirty="0"/>
          </a:p>
        </p:txBody>
      </p:sp>
      <p:sp>
        <p:nvSpPr>
          <p:cNvPr id="5" name="Nuoli: Vasen 4">
            <a:extLst>
              <a:ext uri="{FF2B5EF4-FFF2-40B4-BE49-F238E27FC236}">
                <a16:creationId xmlns:a16="http://schemas.microsoft.com/office/drawing/2014/main" id="{1C3D7C35-7502-4F6B-8230-3DF9C7181F3E}"/>
              </a:ext>
            </a:extLst>
          </p:cNvPr>
          <p:cNvSpPr/>
          <p:nvPr userDrawn="1"/>
        </p:nvSpPr>
        <p:spPr>
          <a:xfrm>
            <a:off x="559266" y="4897949"/>
            <a:ext cx="5041784" cy="131707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559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47C43D97-0D8B-4799-9BD7-B5D89FC73124}"/>
              </a:ext>
            </a:extLst>
          </p:cNvPr>
          <p:cNvSpPr txBox="1">
            <a:spLocks/>
          </p:cNvSpPr>
          <p:nvPr userDrawn="1"/>
        </p:nvSpPr>
        <p:spPr>
          <a:xfrm>
            <a:off x="7413071" y="713765"/>
            <a:ext cx="3954012" cy="840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5400" dirty="0" err="1"/>
              <a:t>Semifinal</a:t>
            </a:r>
            <a:endParaRPr lang="fi-FI" sz="5400" dirty="0"/>
          </a:p>
        </p:txBody>
      </p:sp>
      <p:sp>
        <p:nvSpPr>
          <p:cNvPr id="6" name="Nuoli: Oikea 5">
            <a:extLst>
              <a:ext uri="{FF2B5EF4-FFF2-40B4-BE49-F238E27FC236}">
                <a16:creationId xmlns:a16="http://schemas.microsoft.com/office/drawing/2014/main" id="{15B6AC34-FC77-4AD8-BF81-78CB9BF06363}"/>
              </a:ext>
            </a:extLst>
          </p:cNvPr>
          <p:cNvSpPr/>
          <p:nvPr userDrawn="1"/>
        </p:nvSpPr>
        <p:spPr>
          <a:xfrm>
            <a:off x="743824" y="4897949"/>
            <a:ext cx="5041784" cy="1317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72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0ED8DCD-8C2B-464D-8869-94B1E520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C9FD87-E9F9-4F06-AB89-C80F6434B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049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>
            <a:extLst>
              <a:ext uri="{FF2B5EF4-FFF2-40B4-BE49-F238E27FC236}">
                <a16:creationId xmlns:a16="http://schemas.microsoft.com/office/drawing/2014/main" id="{2C24D161-2DDA-454C-853C-5F7713DA8CE9}"/>
              </a:ext>
            </a:extLst>
          </p:cNvPr>
          <p:cNvSpPr txBox="1">
            <a:spLocks/>
          </p:cNvSpPr>
          <p:nvPr/>
        </p:nvSpPr>
        <p:spPr>
          <a:xfrm>
            <a:off x="450209" y="2880396"/>
            <a:ext cx="9717248" cy="19050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6600" dirty="0" err="1"/>
              <a:t>Grenar</a:t>
            </a:r>
            <a:r>
              <a:rPr lang="fi-FI" sz="6600" dirty="0"/>
              <a:t> </a:t>
            </a:r>
            <a:r>
              <a:rPr lang="fi-FI" sz="6600" dirty="0" err="1"/>
              <a:t>namn</a:t>
            </a:r>
            <a:endParaRPr lang="fi-FI" sz="6600" dirty="0"/>
          </a:p>
        </p:txBody>
      </p:sp>
      <p:sp>
        <p:nvSpPr>
          <p:cNvPr id="5" name="Otsikko 1">
            <a:extLst>
              <a:ext uri="{FF2B5EF4-FFF2-40B4-BE49-F238E27FC236}">
                <a16:creationId xmlns:a16="http://schemas.microsoft.com/office/drawing/2014/main" id="{7AD43937-940B-4CE1-93C7-3FA05A2EC7B0}"/>
              </a:ext>
            </a:extLst>
          </p:cNvPr>
          <p:cNvSpPr txBox="1">
            <a:spLocks/>
          </p:cNvSpPr>
          <p:nvPr/>
        </p:nvSpPr>
        <p:spPr>
          <a:xfrm>
            <a:off x="450209" y="1779865"/>
            <a:ext cx="9144000" cy="987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dirty="0" err="1"/>
              <a:t>Grenar</a:t>
            </a:r>
            <a:r>
              <a:rPr lang="fi-FI" dirty="0"/>
              <a:t> </a:t>
            </a:r>
            <a:r>
              <a:rPr lang="fi-FI" dirty="0" err="1"/>
              <a:t>nummer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001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aitaja">
      <a:dk1>
        <a:srgbClr val="000000"/>
      </a:dk1>
      <a:lt1>
        <a:srgbClr val="FFFFFF"/>
      </a:lt1>
      <a:dk2>
        <a:srgbClr val="003764"/>
      </a:dk2>
      <a:lt2>
        <a:srgbClr val="FFFFFF"/>
      </a:lt2>
      <a:accent1>
        <a:srgbClr val="72D0EB"/>
      </a:accent1>
      <a:accent2>
        <a:srgbClr val="79AA38"/>
      </a:accent2>
      <a:accent3>
        <a:srgbClr val="D51067"/>
      </a:accent3>
      <a:accent4>
        <a:srgbClr val="FF6C0C"/>
      </a:accent4>
      <a:accent5>
        <a:srgbClr val="FEE300"/>
      </a:accent5>
      <a:accent6>
        <a:srgbClr val="8AE2D1"/>
      </a:accent6>
      <a:hlink>
        <a:srgbClr val="0E779F"/>
      </a:hlink>
      <a:folHlink>
        <a:srgbClr val="702082"/>
      </a:folHlink>
    </a:clrScheme>
    <a:fontScheme name="Taita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ED7F0CB394972498EF6C1A23A48FB17" ma:contentTypeVersion="17" ma:contentTypeDescription="Luo uusi asiakirja." ma:contentTypeScope="" ma:versionID="97ee197daf2eb3bb13e36919bee6e875">
  <xsd:schema xmlns:xsd="http://www.w3.org/2001/XMLSchema" xmlns:xs="http://www.w3.org/2001/XMLSchema" xmlns:p="http://schemas.microsoft.com/office/2006/metadata/properties" xmlns:ns2="61bed1d8-5826-48cd-92b1-932161a9fec8" xmlns:ns3="e063944c-ab99-4961-9852-846ff027c03c" targetNamespace="http://schemas.microsoft.com/office/2006/metadata/properties" ma:root="true" ma:fieldsID="842d6ba38097382515bfbf7c8c0ae473" ns2:_="" ns3:_="">
    <xsd:import namespace="61bed1d8-5826-48cd-92b1-932161a9fec8"/>
    <xsd:import namespace="e063944c-ab99-4961-9852-846ff027c0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bed1d8-5826-48cd-92b1-932161a9fe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780b668f-1741-4dac-b64f-fc84083dde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3944c-ab99-4961-9852-846ff027c03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8c68c68-5d9b-4098-ac60-2ab2bddd0a06}" ma:internalName="TaxCatchAll" ma:showField="CatchAllData" ma:web="e063944c-ab99-4961-9852-846ff027c0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bed1d8-5826-48cd-92b1-932161a9fec8">
      <Terms xmlns="http://schemas.microsoft.com/office/infopath/2007/PartnerControls"/>
    </lcf76f155ced4ddcb4097134ff3c332f>
    <TaxCatchAll xmlns="e063944c-ab99-4961-9852-846ff027c03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173E7B-FB30-4AF6-9529-B9BF142DF806}">
  <ds:schemaRefs>
    <ds:schemaRef ds:uri="61bed1d8-5826-48cd-92b1-932161a9fec8"/>
    <ds:schemaRef ds:uri="e063944c-ab99-4961-9852-846ff027c0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772BA75-C444-46CA-BE86-74CABDA2F863}">
  <ds:schemaRefs>
    <ds:schemaRef ds:uri="61bed1d8-5826-48cd-92b1-932161a9fec8"/>
    <ds:schemaRef ds:uri="e063944c-ab99-4961-9852-846ff027c03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EB25309-9C9A-422B-89E9-932E662C93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4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3" baseType="lpstr">
      <vt:lpstr>Arial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Miia Kerimaa</dc:creator>
  <cp:lastModifiedBy>Carita Tähtinen</cp:lastModifiedBy>
  <cp:revision>32</cp:revision>
  <dcterms:created xsi:type="dcterms:W3CDTF">2019-10-24T08:17:44Z</dcterms:created>
  <dcterms:modified xsi:type="dcterms:W3CDTF">2022-11-09T10:18:42Z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0x010100CED7F0CB394972498EF6C1A23A48FB17</vt:lpwstr>
  </property>
  <property fmtid="{D5CDD505-2E9C-101B-9397-08002B2CF9AE}" pid="3" name="MediaServiceImageTags">
    <vt:lpwstr/>
  </property>
</Properties>
</file>